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9"/>
  </p:notesMasterIdLst>
  <p:sldIdLst>
    <p:sldId id="351" r:id="rId3"/>
    <p:sldId id="342" r:id="rId4"/>
    <p:sldId id="296" r:id="rId5"/>
    <p:sldId id="346" r:id="rId6"/>
    <p:sldId id="345" r:id="rId7"/>
    <p:sldId id="349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5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132D0-A5B6-45F0-9CCD-C0A81CA8993F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3535D-E91D-4C34-B69C-B3929DBB5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73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939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109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437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29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05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297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398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1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29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EG09.eps" descr="id:21474934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5723" y="308224"/>
            <a:ext cx="2377975" cy="180504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211326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 can play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weiqi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5EG10.eps" descr="id:214749343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2690" y="3265634"/>
            <a:ext cx="2538541" cy="155582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90293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—Good idea.Mike also chooses the club.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78421" y="2092719"/>
            <a:ext cx="2624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can you do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47600" y="4889456"/>
            <a:ext cx="32522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Let’s join the art club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3284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0315"/>
            <a:ext cx="935063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四、从方框中选词并用其适当形式填空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使短文完整、通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721157"/>
            <a:ext cx="7772384" cy="5922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help,good,join,want,friend,play,club,fun,and,teacher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1373643"/>
            <a:ext cx="11430000" cy="47736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like sports?If you are a sports fan,welcome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our sports club.In the sports club,we have many different games,and we can also have great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.Here,you can make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other people.They are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different sports.For example,Allan is a PE teacher.He can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tennis very well.If you are interested in tennis,he can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you.Jack is a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,too.He’s tall and strong,and he can run very fast.Our club wants to have a sports meeting.Everyone in the sports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feels excited about it.We all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be No.1 in the games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Do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want to come to the sports meeting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enjoy the games with us?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38816" y="1323644"/>
            <a:ext cx="1111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join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32533" y="2381882"/>
            <a:ext cx="663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fun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698384" y="2381882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friends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394629" y="2854493"/>
            <a:ext cx="9028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good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394629" y="3375716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564515" y="3886665"/>
            <a:ext cx="116089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739039" y="3917487"/>
            <a:ext cx="121860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teacher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26359" y="4956548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club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698384" y="4956548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want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819843" y="5498593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83704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93160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03445337"/>
              </p:ext>
            </p:extLst>
          </p:nvPr>
        </p:nvGraphicFramePr>
        <p:xfrm>
          <a:off x="381000" y="1636629"/>
          <a:ext cx="11430000" cy="3209036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 good at playing football?Can you play tennis or basketball?Can you swim very well?If so, you are welcome to join our school sports team.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Dancers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dance?Do you like kids?Can you help them with dancing on weekends?Come and join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26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71084961"/>
              </p:ext>
            </p:extLst>
          </p:nvPr>
        </p:nvGraphicFramePr>
        <p:xfrm>
          <a:off x="381000" y="1050293"/>
          <a:ext cx="11430000" cy="3763772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like playing chess?Mr Zhang can teach you.He gives lessons here every Sunday afternoon.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Address: Room 103 in the school library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French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speak French?Do you want to learn French?Join the French club now.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Time:2:00 p.m.-5:00 p.m.(from Monday to Friday)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1284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many kinds of sports are mentioned(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被提到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A.Three.	B.Two.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C.Four.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D.Five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does Mr Zhang teach chess?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A.Every Sunday afternoon.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B.Every Friday morning.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 Monday.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D.On Tuesday and Thursday.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8762" y="7178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784609" y="23764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7878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420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.Where does Mr Zhang teach chess?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A.In the sports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B.In the teachers’ office.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 the museum.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D.In the school library.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long do the students learn French on Monday afternoon?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A.For three hours.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B.For an hour.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C.For two hours.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D.For four hours.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74335" y="5784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9729885" y="33420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56329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186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28668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一、写出与下面八个音标对应的辅音字母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组合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./p/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./b/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./t/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./d/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./k/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ɡ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./f/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./v/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52985" y="1466915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p; pp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52985" y="2013147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b; bb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152985" y="2559379"/>
            <a:ext cx="2840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152985" y="3143360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254936" y="3715421"/>
            <a:ext cx="12394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c; k; ck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254936" y="4240628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254936" y="4796125"/>
            <a:ext cx="108709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f; ff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254936" y="5391866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16142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不完全爆破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试读下列词句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 musi(c)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.Wha(t) club are you in?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.an ol(d) bike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.Goo(d) morning.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don’(t) like bad weather.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.Here’s some goo(d) news!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12289"/>
            <a:ext cx="11430000" cy="56144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room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放学后我们去音乐教室吧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祈使句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“Let’s ...”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让我们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常用来表示建议。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后跟动词原形。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play football.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我们踢足球吧。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也可以作为使役动词用于陈述句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“let+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+do sth”,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让某人做某事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wants to let them know he is safe.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他想让他们知道他很安全。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146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—Let’s play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A.the;is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./;sound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C.the;sounds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./;sounds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can’t move the heavy box, let Bill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A.tell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B.help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tell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8104" y="9926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109686" y="32092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80270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一、找出画线部分的读音与其他三个不同的选项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.A.fa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B.bla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ck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oto	B.kni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estival	D.li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reat	B.oran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asketball	B.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aseball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D.clim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8044" y="200546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3885563" y="31264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17" name="矩形 16"/>
          <p:cNvSpPr/>
          <p:nvPr/>
        </p:nvSpPr>
        <p:spPr>
          <a:xfrm>
            <a:off x="4044170" y="42882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4250148" y="53463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1659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5605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some exciting news for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(music) instruments can you play?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friends can do different things because they have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(ability).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.—How wonderfully your mum plays the piano!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(exact)!She plays the piano every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sister becomes interested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(paint) and wants to be a painter.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66048" y="1025612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73581" y="1595168"/>
            <a:ext cx="12987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musical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3689" y="2695857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abilities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171572" y="3786272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Exactly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16166" y="4307495"/>
            <a:ext cx="13596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painting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763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6553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5EG08.eps" descr="id:214749342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9625" y="1318920"/>
            <a:ext cx="2093930" cy="314089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265942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 want to join the sports club.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49649" y="4248984"/>
            <a:ext cx="45480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club do you want to join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1121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308</TotalTime>
  <Words>617</Words>
  <Application>Microsoft Office PowerPoint</Application>
  <PresentationFormat>宽屏</PresentationFormat>
  <Paragraphs>139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54</cp:revision>
  <dcterms:created xsi:type="dcterms:W3CDTF">2021-07-19T03:09:34Z</dcterms:created>
  <dcterms:modified xsi:type="dcterms:W3CDTF">2025-09-09T07:16:35Z</dcterms:modified>
</cp:coreProperties>
</file>